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65" r:id="rId3"/>
    <p:sldId id="257" r:id="rId4"/>
    <p:sldId id="258" r:id="rId5"/>
    <p:sldId id="259" r:id="rId6"/>
    <p:sldId id="261" r:id="rId7"/>
    <p:sldId id="260" r:id="rId8"/>
    <p:sldId id="268" r:id="rId9"/>
    <p:sldId id="263" r:id="rId10"/>
    <p:sldId id="267" r:id="rId11"/>
    <p:sldId id="262" r:id="rId12"/>
    <p:sldId id="264" r:id="rId13"/>
    <p:sldId id="266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51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AA483C-C10E-4071-BC19-99B3F61ED4F4}" type="datetimeFigureOut">
              <a:rPr lang="ru-RU" smtClean="0"/>
              <a:t>03.02.2025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2D3593B0-8DF0-4C68-B28E-E92E0B67B62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388159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AA483C-C10E-4071-BC19-99B3F61ED4F4}" type="datetimeFigureOut">
              <a:rPr lang="ru-RU" smtClean="0"/>
              <a:t>03.02.2025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593B0-8DF0-4C68-B28E-E92E0B67B62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170025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AA483C-C10E-4071-BC19-99B3F61ED4F4}" type="datetimeFigureOut">
              <a:rPr lang="ru-RU" smtClean="0"/>
              <a:t>03.02.2025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593B0-8DF0-4C68-B28E-E92E0B67B62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937818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AA483C-C10E-4071-BC19-99B3F61ED4F4}" type="datetimeFigureOut">
              <a:rPr lang="ru-RU" smtClean="0"/>
              <a:t>03.02.2025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593B0-8DF0-4C68-B28E-E92E0B67B62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700149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49AA483C-C10E-4071-BC19-99B3F61ED4F4}" type="datetimeFigureOut">
              <a:rPr lang="ru-RU" smtClean="0"/>
              <a:t>03.02.2025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ru-RU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2D3593B0-8DF0-4C68-B28E-E92E0B67B62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793104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AA483C-C10E-4071-BC19-99B3F61ED4F4}" type="datetimeFigureOut">
              <a:rPr lang="ru-RU" smtClean="0"/>
              <a:t>03.02.2025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593B0-8DF0-4C68-B28E-E92E0B67B62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387093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AA483C-C10E-4071-BC19-99B3F61ED4F4}" type="datetimeFigureOut">
              <a:rPr lang="ru-RU" smtClean="0"/>
              <a:t>03.02.2025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593B0-8DF0-4C68-B28E-E92E0B67B62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684815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AA483C-C10E-4071-BC19-99B3F61ED4F4}" type="datetimeFigureOut">
              <a:rPr lang="ru-RU" smtClean="0"/>
              <a:t>03.02.2025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593B0-8DF0-4C68-B28E-E92E0B67B62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291425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AA483C-C10E-4071-BC19-99B3F61ED4F4}" type="datetimeFigureOut">
              <a:rPr lang="ru-RU" smtClean="0"/>
              <a:t>03.02.2025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593B0-8DF0-4C68-B28E-E92E0B67B62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438831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AA483C-C10E-4071-BC19-99B3F61ED4F4}" type="datetimeFigureOut">
              <a:rPr lang="ru-RU" smtClean="0"/>
              <a:t>03.02.2025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593B0-8DF0-4C68-B28E-E92E0B67B62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655468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AA483C-C10E-4071-BC19-99B3F61ED4F4}" type="datetimeFigureOut">
              <a:rPr lang="ru-RU" smtClean="0"/>
              <a:t>03.02.2025</a:t>
            </a:fld>
            <a:endParaRPr lang="ru-RU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593B0-8DF0-4C68-B28E-E92E0B67B62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047803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49AA483C-C10E-4071-BC19-99B3F61ED4F4}" type="datetimeFigureOut">
              <a:rPr lang="ru-RU" smtClean="0"/>
              <a:t>03.02.2025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2D3593B0-8DF0-4C68-B28E-E92E0B67B62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350133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openxmlformats.org/officeDocument/2006/relationships/image" Target="../media/image18.jpeg"/><Relationship Id="rId7" Type="http://schemas.openxmlformats.org/officeDocument/2006/relationships/image" Target="../media/image21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5" Type="http://schemas.openxmlformats.org/officeDocument/2006/relationships/image" Target="../media/image20.jpeg"/><Relationship Id="rId10" Type="http://schemas.openxmlformats.org/officeDocument/2006/relationships/image" Target="../media/image24.jpeg"/><Relationship Id="rId4" Type="http://schemas.openxmlformats.org/officeDocument/2006/relationships/image" Target="../media/image19.jpeg"/><Relationship Id="rId9" Type="http://schemas.openxmlformats.org/officeDocument/2006/relationships/image" Target="../media/image23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jpeg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31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2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jpe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4E8A542-1605-47DF-8C12-2ADCFF70DEA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Почему сизиф был гением?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46ECE23B-FFBB-4CD9-A2A4-4923D5E4F2B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Выступает: Маслов </a:t>
            </a:r>
            <a:r>
              <a:rPr lang="ru-RU" dirty="0" err="1"/>
              <a:t>Валсидалв</a:t>
            </a:r>
            <a:r>
              <a:rPr lang="ru-RU" dirty="0"/>
              <a:t> Андреевич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4B33BE19-2748-45D3-9443-8CDC4A6027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0481" y="5209583"/>
            <a:ext cx="4441519" cy="3487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64908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4">
            <a:extLst>
              <a:ext uri="{FF2B5EF4-FFF2-40B4-BE49-F238E27FC236}">
                <a16:creationId xmlns:a16="http://schemas.microsoft.com/office/drawing/2014/main" id="{F615C652-3A93-4553-8E93-C33452AE5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2826" y="5209583"/>
            <a:ext cx="4441519" cy="3487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2" name="Picture 12" descr="Picture background">
            <a:extLst>
              <a:ext uri="{FF2B5EF4-FFF2-40B4-BE49-F238E27FC236}">
                <a16:creationId xmlns:a16="http://schemas.microsoft.com/office/drawing/2014/main" id="{33283D4F-38CC-401E-9F0A-9DB5202B11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0302" y="291056"/>
            <a:ext cx="5291014" cy="2976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 descr="Picture background">
            <a:extLst>
              <a:ext uri="{FF2B5EF4-FFF2-40B4-BE49-F238E27FC236}">
                <a16:creationId xmlns:a16="http://schemas.microsoft.com/office/drawing/2014/main" id="{E4ED3E1A-A680-41B8-B977-A31B109CBE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7699" y="486614"/>
            <a:ext cx="2724028" cy="1532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Picture background">
            <a:extLst>
              <a:ext uri="{FF2B5EF4-FFF2-40B4-BE49-F238E27FC236}">
                <a16:creationId xmlns:a16="http://schemas.microsoft.com/office/drawing/2014/main" id="{1E91CFFF-2B66-46A0-A671-D872CEC9E7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418" y="3362142"/>
            <a:ext cx="5291020" cy="2976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Picture background">
            <a:extLst>
              <a:ext uri="{FF2B5EF4-FFF2-40B4-BE49-F238E27FC236}">
                <a16:creationId xmlns:a16="http://schemas.microsoft.com/office/drawing/2014/main" id="{137CF00A-78EB-42D1-9C05-38E51B97DB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419" y="291056"/>
            <a:ext cx="5291019" cy="2976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 descr="Picture background">
            <a:extLst>
              <a:ext uri="{FF2B5EF4-FFF2-40B4-BE49-F238E27FC236}">
                <a16:creationId xmlns:a16="http://schemas.microsoft.com/office/drawing/2014/main" id="{3576370D-AC95-4815-ACE0-BF6EBB2C6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0302" y="3362142"/>
            <a:ext cx="5291015" cy="2976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0" name="Picture 10" descr="Picture background">
            <a:extLst>
              <a:ext uri="{FF2B5EF4-FFF2-40B4-BE49-F238E27FC236}">
                <a16:creationId xmlns:a16="http://schemas.microsoft.com/office/drawing/2014/main" id="{F95A4C61-32AD-4C12-812D-2132701860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7699" y="2649376"/>
            <a:ext cx="2724031" cy="1532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4" name="Picture 14" descr="Picture background">
            <a:extLst>
              <a:ext uri="{FF2B5EF4-FFF2-40B4-BE49-F238E27FC236}">
                <a16:creationId xmlns:a16="http://schemas.microsoft.com/office/drawing/2014/main" id="{5605B3ED-4DCB-4114-87B5-96E329D415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15" y="3140001"/>
            <a:ext cx="2521390" cy="1418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6" name="Picture 16" descr="Picture background">
            <a:extLst>
              <a:ext uri="{FF2B5EF4-FFF2-40B4-BE49-F238E27FC236}">
                <a16:creationId xmlns:a16="http://schemas.microsoft.com/office/drawing/2014/main" id="{5993F846-7E6F-4925-99BA-2F0B6CFCDD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6609" y="5182361"/>
            <a:ext cx="2653910" cy="1492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957088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4">
            <a:extLst>
              <a:ext uri="{FF2B5EF4-FFF2-40B4-BE49-F238E27FC236}">
                <a16:creationId xmlns:a16="http://schemas.microsoft.com/office/drawing/2014/main" id="{1D581111-40B0-4CA1-B694-0E2A1C329E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0244" y="5209583"/>
            <a:ext cx="4441519" cy="3487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D34967E-51B3-429A-BF8D-6D86CFE00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Сизиф хотел привлечь внимание своей любимой</a:t>
            </a:r>
          </a:p>
        </p:txBody>
      </p:sp>
      <p:pic>
        <p:nvPicPr>
          <p:cNvPr id="6146" name="Picture 2" descr="Picture background">
            <a:extLst>
              <a:ext uri="{FF2B5EF4-FFF2-40B4-BE49-F238E27FC236}">
                <a16:creationId xmlns:a16="http://schemas.microsoft.com/office/drawing/2014/main" id="{E0542335-4D21-4237-8D36-1547122259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312" y="2233552"/>
            <a:ext cx="2622430" cy="3933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Picture background">
            <a:extLst>
              <a:ext uri="{FF2B5EF4-FFF2-40B4-BE49-F238E27FC236}">
                <a16:creationId xmlns:a16="http://schemas.microsoft.com/office/drawing/2014/main" id="{D0020603-8A23-461B-B998-D533230377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6070" y="2233552"/>
            <a:ext cx="3933646" cy="3933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Picture background">
            <a:extLst>
              <a:ext uri="{FF2B5EF4-FFF2-40B4-BE49-F238E27FC236}">
                <a16:creationId xmlns:a16="http://schemas.microsoft.com/office/drawing/2014/main" id="{B38151E1-B828-4F88-B582-D434845EE1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6044" y="3454259"/>
            <a:ext cx="2510287" cy="2715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Picture background">
            <a:extLst>
              <a:ext uri="{FF2B5EF4-FFF2-40B4-BE49-F238E27FC236}">
                <a16:creationId xmlns:a16="http://schemas.microsoft.com/office/drawing/2014/main" id="{1FBD5AFB-7BEF-415F-87F0-FFDBBFCFB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6885" y="3923985"/>
            <a:ext cx="1344283" cy="1344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960205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9888F57-1AA4-4240-8772-FC302F0AF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575812" cy="1609344"/>
          </a:xfrm>
        </p:spPr>
        <p:txBody>
          <a:bodyPr>
            <a:normAutofit/>
          </a:bodyPr>
          <a:lstStyle/>
          <a:p>
            <a:r>
              <a:rPr lang="ru-RU" dirty="0"/>
              <a:t>Ну и просто «Герой популярных мемов»</a:t>
            </a:r>
          </a:p>
        </p:txBody>
      </p:sp>
      <p:pic>
        <p:nvPicPr>
          <p:cNvPr id="9218" name="Picture 2" descr="Picture background">
            <a:extLst>
              <a:ext uri="{FF2B5EF4-FFF2-40B4-BE49-F238E27FC236}">
                <a16:creationId xmlns:a16="http://schemas.microsoft.com/office/drawing/2014/main" id="{693E1808-DFE4-4EE3-BEDD-922BA7C63C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155" y="2259434"/>
            <a:ext cx="3471860" cy="3097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Picture background">
            <a:extLst>
              <a:ext uri="{FF2B5EF4-FFF2-40B4-BE49-F238E27FC236}">
                <a16:creationId xmlns:a16="http://schemas.microsoft.com/office/drawing/2014/main" id="{C61CD777-1348-49FA-B324-CB117FD055C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241" y="2259432"/>
            <a:ext cx="3097570" cy="3097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Picture background">
            <a:extLst>
              <a:ext uri="{FF2B5EF4-FFF2-40B4-BE49-F238E27FC236}">
                <a16:creationId xmlns:a16="http://schemas.microsoft.com/office/drawing/2014/main" id="{1CE4E474-863A-4F50-BF00-CC6128CC9C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1037" y="2259432"/>
            <a:ext cx="3471859" cy="3097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Picture background">
            <a:extLst>
              <a:ext uri="{FF2B5EF4-FFF2-40B4-BE49-F238E27FC236}">
                <a16:creationId xmlns:a16="http://schemas.microsoft.com/office/drawing/2014/main" id="{95793DD0-D41F-4BE8-ABCC-1FD05A3EB2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9999" y="2553072"/>
            <a:ext cx="1971785" cy="1109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Picture background">
            <a:extLst>
              <a:ext uri="{FF2B5EF4-FFF2-40B4-BE49-F238E27FC236}">
                <a16:creationId xmlns:a16="http://schemas.microsoft.com/office/drawing/2014/main" id="{D15B35AB-5B92-4205-B39D-86DD27F382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9474" y="2553072"/>
            <a:ext cx="795206" cy="447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Picture background">
            <a:extLst>
              <a:ext uri="{FF2B5EF4-FFF2-40B4-BE49-F238E27FC236}">
                <a16:creationId xmlns:a16="http://schemas.microsoft.com/office/drawing/2014/main" id="{82713B77-A51F-4BCA-83FE-DFB863899D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5204" y="2553072"/>
            <a:ext cx="326921" cy="183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Picture background">
            <a:extLst>
              <a:ext uri="{FF2B5EF4-FFF2-40B4-BE49-F238E27FC236}">
                <a16:creationId xmlns:a16="http://schemas.microsoft.com/office/drawing/2014/main" id="{43E38604-835C-4E02-9E08-486AE9D679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0851" y="2553072"/>
            <a:ext cx="111701" cy="62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FC166F44-EB57-4D24-8226-128BD3636A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0794" y="5209583"/>
            <a:ext cx="4441519" cy="3487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927445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B17A64E-A4E4-439D-BC0F-735BAF1B82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Благодарю за </a:t>
            </a:r>
            <a:r>
              <a:rPr lang="ru-RU" dirty="0" err="1"/>
              <a:t>вниМаИИе</a:t>
            </a:r>
            <a:r>
              <a:rPr lang="ru-RU" dirty="0"/>
              <a:t>!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A7D95ED-8DEE-420C-9D45-A790E4A92B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Лекция закончена, всем, кто ещё остался жив - пять!</a:t>
            </a:r>
          </a:p>
          <a:p>
            <a:r>
              <a:rPr lang="ru-RU" dirty="0"/>
              <a:t>Перед выходом не забудьте стереть себе память!</a:t>
            </a:r>
          </a:p>
          <a:p>
            <a:r>
              <a:rPr lang="ru-RU" dirty="0"/>
              <a:t>Будьте аккуратны по дороге, не запнитесь об камень…</a:t>
            </a:r>
          </a:p>
          <a:p>
            <a:r>
              <a:rPr lang="ru-RU" dirty="0"/>
              <a:t>Кстати, если вы были внимательны, то камень он всё-таки утащил с презентации…</a:t>
            </a:r>
          </a:p>
        </p:txBody>
      </p:sp>
    </p:spTree>
    <p:extLst>
      <p:ext uri="{BB962C8B-B14F-4D97-AF65-F5344CB8AC3E}">
        <p14:creationId xmlns:p14="http://schemas.microsoft.com/office/powerpoint/2010/main" val="383330042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00523F-7800-40A6-BEA8-844A3AAAF9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0"/>
            <a:ext cx="9842567" cy="6469811"/>
          </a:xfrm>
        </p:spPr>
        <p:txBody>
          <a:bodyPr>
            <a:normAutofit fontScale="90000"/>
          </a:bodyPr>
          <a:lstStyle/>
          <a:p>
            <a:pPr algn="ctr"/>
            <a:r>
              <a:rPr lang="ru-RU" sz="3700" u="sng" dirty="0">
                <a:solidFill>
                  <a:srgbClr val="FF0000"/>
                </a:solidFill>
              </a:rPr>
              <a:t>Дисклеймер:</a:t>
            </a:r>
            <a:br>
              <a:rPr lang="ru-RU" dirty="0">
                <a:solidFill>
                  <a:srgbClr val="FF0000"/>
                </a:solidFill>
              </a:rPr>
            </a:br>
            <a:r>
              <a:rPr lang="ru-RU" sz="5300" dirty="0"/>
              <a:t>Небожественная теория происхождения легенды и мифе о сизифе и его труда!</a:t>
            </a:r>
            <a:br>
              <a:rPr lang="ru-RU" dirty="0"/>
            </a:br>
            <a:br>
              <a:rPr lang="ru-RU" dirty="0"/>
            </a:br>
            <a:r>
              <a:rPr lang="ru-RU" sz="3100" dirty="0"/>
              <a:t>Прошу покинуть помещение, если вас могут обидеть конспирологические теории, подвергающие сомнению божественного происхождения мифа о сизифе.</a:t>
            </a:r>
            <a:br>
              <a:rPr lang="ru-RU" sz="3100" dirty="0"/>
            </a:br>
            <a:br>
              <a:rPr lang="ru-RU" sz="3100" dirty="0"/>
            </a:br>
            <a:r>
              <a:rPr lang="ru-RU" sz="3100" dirty="0"/>
              <a:t>Никого не хотим обидеть, все совпадения с реальными историями и лицами случайны.</a:t>
            </a:r>
          </a:p>
        </p:txBody>
      </p:sp>
    </p:spTree>
    <p:extLst>
      <p:ext uri="{BB962C8B-B14F-4D97-AF65-F5344CB8AC3E}">
        <p14:creationId xmlns:p14="http://schemas.microsoft.com/office/powerpoint/2010/main" val="278407222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4">
            <a:extLst>
              <a:ext uri="{FF2B5EF4-FFF2-40B4-BE49-F238E27FC236}">
                <a16:creationId xmlns:a16="http://schemas.microsoft.com/office/drawing/2014/main" id="{30DC0F55-95E8-4B80-A6A3-DB7A8AEB90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0481" y="5209583"/>
            <a:ext cx="4441519" cy="3487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00523F-7800-40A6-BEA8-844A3AAAF9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132501"/>
          </a:xfrm>
        </p:spPr>
        <p:txBody>
          <a:bodyPr/>
          <a:lstStyle/>
          <a:p>
            <a:pPr algn="ctr"/>
            <a:r>
              <a:rPr lang="ru-RU" dirty="0"/>
              <a:t>О чём мы говорим?</a:t>
            </a:r>
          </a:p>
        </p:txBody>
      </p:sp>
      <p:pic>
        <p:nvPicPr>
          <p:cNvPr id="1026" name="Picture 2" descr="Picture background">
            <a:extLst>
              <a:ext uri="{FF2B5EF4-FFF2-40B4-BE49-F238E27FC236}">
                <a16:creationId xmlns:a16="http://schemas.microsoft.com/office/drawing/2014/main" id="{E4FC1DBD-CF88-4DE0-AD3F-E8D0C169A3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2189" y="2198451"/>
            <a:ext cx="5867622" cy="352547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icture background">
            <a:extLst>
              <a:ext uri="{FF2B5EF4-FFF2-40B4-BE49-F238E27FC236}">
                <a16:creationId xmlns:a16="http://schemas.microsoft.com/office/drawing/2014/main" id="{305EA032-932A-4B2B-A9E6-1AFF72F5E0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075" y="2136392"/>
            <a:ext cx="3446956" cy="258521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142570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>
            <a:extLst>
              <a:ext uri="{FF2B5EF4-FFF2-40B4-BE49-F238E27FC236}">
                <a16:creationId xmlns:a16="http://schemas.microsoft.com/office/drawing/2014/main" id="{FCFC2B98-089E-44B5-9E82-F72507F4A0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1412" y="5209583"/>
            <a:ext cx="4441519" cy="3487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F47BD3B-235D-4061-9CE2-AB213710D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Глубокий анализ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5495691-7A6A-487A-8A92-5FAB5AFD23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121408"/>
            <a:ext cx="4374219" cy="4050792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Требуется детально разобраться в вопросе, для этого необходимо:</a:t>
            </a:r>
          </a:p>
          <a:p>
            <a:r>
              <a:rPr lang="ru-RU" dirty="0"/>
              <a:t>«Оголить (раздеть) Сизифа».</a:t>
            </a:r>
          </a:p>
          <a:p>
            <a:r>
              <a:rPr lang="ru-RU" dirty="0"/>
              <a:t>Обозначить цель, проблематику, внешние и определяющие факторы.</a:t>
            </a:r>
          </a:p>
          <a:p>
            <a:r>
              <a:rPr lang="ru-RU" dirty="0"/>
              <a:t>Определить что такое путь, метод и механизм решения проблемы.</a:t>
            </a:r>
          </a:p>
          <a:p>
            <a:r>
              <a:rPr lang="ru-RU" dirty="0"/>
              <a:t>Толкать самому, чем мы и займёмся с вами дальше…</a:t>
            </a:r>
          </a:p>
        </p:txBody>
      </p:sp>
      <p:pic>
        <p:nvPicPr>
          <p:cNvPr id="2050" name="Picture 2" descr="Picture background">
            <a:extLst>
              <a:ext uri="{FF2B5EF4-FFF2-40B4-BE49-F238E27FC236}">
                <a16:creationId xmlns:a16="http://schemas.microsoft.com/office/drawing/2014/main" id="{48E28439-C30A-45D2-AE36-1CC872B6B3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4746" y="2093976"/>
            <a:ext cx="5406777" cy="4050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319625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8B98021-049D-4E53-BBA9-2917AEC2C8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«Тайна Сизифа»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32CC355-6172-4629-93AF-680075AB1A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Возможно, что он пытался что-то скрыть?</a:t>
            </a:r>
          </a:p>
        </p:txBody>
      </p:sp>
      <p:pic>
        <p:nvPicPr>
          <p:cNvPr id="3074" name="Picture 2" descr="Picture background">
            <a:extLst>
              <a:ext uri="{FF2B5EF4-FFF2-40B4-BE49-F238E27FC236}">
                <a16:creationId xmlns:a16="http://schemas.microsoft.com/office/drawing/2014/main" id="{C5570582-E612-4CEE-AAE2-F2E9B56DF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752" y="2743198"/>
            <a:ext cx="5674552" cy="3191935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3EF94E-B429-4F63-800C-43A84A1B2C27}"/>
              </a:ext>
            </a:extLst>
          </p:cNvPr>
          <p:cNvSpPr txBox="1"/>
          <p:nvPr/>
        </p:nvSpPr>
        <p:spPr>
          <a:xfrm>
            <a:off x="2229731" y="6065591"/>
            <a:ext cx="13837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(Ха-ха, шутка!)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C00DA2-D71F-46B8-951C-251644E1E1C0}"/>
              </a:ext>
            </a:extLst>
          </p:cNvPr>
          <p:cNvSpPr txBox="1"/>
          <p:nvPr/>
        </p:nvSpPr>
        <p:spPr>
          <a:xfrm>
            <a:off x="5109455" y="3759200"/>
            <a:ext cx="20768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100" dirty="0"/>
              <a:t>Я тебя закопаю!!!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1E4183-4288-4DBC-9ACF-6DD435AAD6F1}"/>
              </a:ext>
            </a:extLst>
          </p:cNvPr>
          <p:cNvSpPr txBox="1"/>
          <p:nvPr/>
        </p:nvSpPr>
        <p:spPr>
          <a:xfrm>
            <a:off x="1405466" y="4817533"/>
            <a:ext cx="82426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100" dirty="0"/>
              <a:t>Та за </a:t>
            </a:r>
            <a:r>
              <a:rPr lang="ru-RU" sz="1100" dirty="0" err="1"/>
              <a:t>шо</a:t>
            </a:r>
            <a:r>
              <a:rPr lang="ru-RU" sz="1100" dirty="0"/>
              <a:t>…</a:t>
            </a:r>
          </a:p>
        </p:txBody>
      </p:sp>
      <p:pic>
        <p:nvPicPr>
          <p:cNvPr id="3076" name="Picture 4" descr="Picture background">
            <a:extLst>
              <a:ext uri="{FF2B5EF4-FFF2-40B4-BE49-F238E27FC236}">
                <a16:creationId xmlns:a16="http://schemas.microsoft.com/office/drawing/2014/main" id="{9B8DEB7D-B4C0-4578-B46F-E89C111DC4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6342" y="1819316"/>
            <a:ext cx="4561783" cy="3219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2526FABF-6BDA-4337-ADA7-34D5C03A1A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1383" y="5209583"/>
            <a:ext cx="4441519" cy="3487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702341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DE86F16-A35B-480A-A033-5648A6402E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7" y="484632"/>
            <a:ext cx="10444819" cy="1609344"/>
          </a:xfrm>
        </p:spPr>
        <p:txBody>
          <a:bodyPr/>
          <a:lstStyle/>
          <a:p>
            <a:r>
              <a:rPr lang="ru-RU" dirty="0"/>
              <a:t>Ну Так, а почему же он</a:t>
            </a:r>
            <a:br>
              <a:rPr lang="ru-RU" dirty="0"/>
            </a:br>
            <a:r>
              <a:rPr lang="ru-RU" dirty="0"/>
              <a:t>всё-таки гений?!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92639F7-74AC-42BF-BA3E-B7B846D487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Спросите вы меня… Молодцы, что спросили! Значит, я уже вас заинтересовал!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Слушайте меня </a:t>
            </a:r>
            <a:r>
              <a:rPr lang="ru-RU" dirty="0" err="1"/>
              <a:t>виимательно</a:t>
            </a:r>
            <a:r>
              <a:rPr lang="ru-RU" dirty="0"/>
              <a:t>, далее мы:</a:t>
            </a:r>
          </a:p>
          <a:p>
            <a:r>
              <a:rPr lang="ru-RU" dirty="0"/>
              <a:t>Проведём качественный анализ возможных и потенциальных целей Сизифа.</a:t>
            </a:r>
          </a:p>
          <a:p>
            <a:r>
              <a:rPr lang="ru-RU" dirty="0"/>
              <a:t>Рассмотрим, какая действительно могла быть мотивация Сизифа.</a:t>
            </a:r>
          </a:p>
          <a:p>
            <a:r>
              <a:rPr lang="ru-RU" dirty="0"/>
              <a:t>Составим заключение из предложенных вами и мною вариантами.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8AAF67FB-2CDB-471D-BDAB-3025224851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6850" y="5209583"/>
            <a:ext cx="4441519" cy="3487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891657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4">
            <a:extLst>
              <a:ext uri="{FF2B5EF4-FFF2-40B4-BE49-F238E27FC236}">
                <a16:creationId xmlns:a16="http://schemas.microsoft.com/office/drawing/2014/main" id="{FCF676D9-A46A-4816-B919-F0961D8815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1651" y="5209583"/>
            <a:ext cx="4441519" cy="3487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9888F57-1AA4-4240-8772-FC302F0AF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631" y="484632"/>
            <a:ext cx="10938294" cy="1609344"/>
          </a:xfrm>
        </p:spPr>
        <p:txBody>
          <a:bodyPr>
            <a:normAutofit/>
          </a:bodyPr>
          <a:lstStyle/>
          <a:p>
            <a:r>
              <a:rPr lang="ru-RU" sz="4800" dirty="0"/>
              <a:t>Сизиф как «Неудачный </a:t>
            </a:r>
            <a:r>
              <a:rPr lang="ru-RU" sz="4800" dirty="0" err="1"/>
              <a:t>Спидран</a:t>
            </a:r>
            <a:r>
              <a:rPr lang="ru-RU" sz="4800" dirty="0"/>
              <a:t>»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C8FE79C-70ED-47C1-B948-F75E641824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0067" y="1636230"/>
            <a:ext cx="10058400" cy="4050792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А что, почему нет?</a:t>
            </a:r>
          </a:p>
        </p:txBody>
      </p:sp>
      <p:pic>
        <p:nvPicPr>
          <p:cNvPr id="4098" name="Picture 2" descr="Picture background">
            <a:extLst>
              <a:ext uri="{FF2B5EF4-FFF2-40B4-BE49-F238E27FC236}">
                <a16:creationId xmlns:a16="http://schemas.microsoft.com/office/drawing/2014/main" id="{A85C9AF4-227A-478A-821A-6A02E111EE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533" y="2158645"/>
            <a:ext cx="3864635" cy="2173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Picture background">
            <a:extLst>
              <a:ext uri="{FF2B5EF4-FFF2-40B4-BE49-F238E27FC236}">
                <a16:creationId xmlns:a16="http://schemas.microsoft.com/office/drawing/2014/main" id="{F36980C7-B08E-4D26-8B8B-3D55DC63534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8109" y="4246238"/>
            <a:ext cx="4207891" cy="2416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CBB29DE-F8FE-41B0-8EDB-BA29AC6354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4102" y="2093976"/>
            <a:ext cx="4574365" cy="4592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99111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4">
            <a:extLst>
              <a:ext uri="{FF2B5EF4-FFF2-40B4-BE49-F238E27FC236}">
                <a16:creationId xmlns:a16="http://schemas.microsoft.com/office/drawing/2014/main" id="{4F2DA291-9562-4FE4-B7DB-D50E02D96A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1651" y="5209583"/>
            <a:ext cx="4441519" cy="3487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9888F57-1AA4-4240-8772-FC302F0AF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631" y="484632"/>
            <a:ext cx="10938294" cy="1609344"/>
          </a:xfrm>
        </p:spPr>
        <p:txBody>
          <a:bodyPr>
            <a:normAutofit/>
          </a:bodyPr>
          <a:lstStyle/>
          <a:p>
            <a:r>
              <a:rPr lang="ru-RU" sz="4800" dirty="0"/>
              <a:t>Сизиф как «Неудачный </a:t>
            </a:r>
            <a:r>
              <a:rPr lang="ru-RU" sz="4800" dirty="0" err="1"/>
              <a:t>Спидран</a:t>
            </a:r>
            <a:r>
              <a:rPr lang="ru-RU" sz="4800" dirty="0"/>
              <a:t>»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C8FE79C-70ED-47C1-B948-F75E641824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0067" y="1636230"/>
            <a:ext cx="10058400" cy="4050792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А что, почему нет?</a:t>
            </a:r>
          </a:p>
        </p:txBody>
      </p:sp>
      <p:pic>
        <p:nvPicPr>
          <p:cNvPr id="4098" name="Picture 2" descr="Picture background">
            <a:extLst>
              <a:ext uri="{FF2B5EF4-FFF2-40B4-BE49-F238E27FC236}">
                <a16:creationId xmlns:a16="http://schemas.microsoft.com/office/drawing/2014/main" id="{A85C9AF4-227A-478A-821A-6A02E111EE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533" y="2158645"/>
            <a:ext cx="3864635" cy="2173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Picture background">
            <a:extLst>
              <a:ext uri="{FF2B5EF4-FFF2-40B4-BE49-F238E27FC236}">
                <a16:creationId xmlns:a16="http://schemas.microsoft.com/office/drawing/2014/main" id="{F36980C7-B08E-4D26-8B8B-3D55DC63534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8109" y="4246238"/>
            <a:ext cx="4207891" cy="2416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947CF3D-D7C8-4414-8664-78F8A56A5C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8381" y="2049637"/>
            <a:ext cx="5139988" cy="4393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1263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4">
            <a:extLst>
              <a:ext uri="{FF2B5EF4-FFF2-40B4-BE49-F238E27FC236}">
                <a16:creationId xmlns:a16="http://schemas.microsoft.com/office/drawing/2014/main" id="{62B5724F-FDB4-4A34-B572-E632C7CA4C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4034" y="5209583"/>
            <a:ext cx="4441519" cy="3487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C5662EE-D8A1-4D08-9094-7BEB327425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Сизиф как гениальный пиар менеджер своего времени</a:t>
            </a:r>
          </a:p>
        </p:txBody>
      </p:sp>
      <p:pic>
        <p:nvPicPr>
          <p:cNvPr id="5124" name="Picture 4" descr="Picture background">
            <a:extLst>
              <a:ext uri="{FF2B5EF4-FFF2-40B4-BE49-F238E27FC236}">
                <a16:creationId xmlns:a16="http://schemas.microsoft.com/office/drawing/2014/main" id="{F3EB1058-8F9E-41A7-A3EC-83A814D254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752" y="2088804"/>
            <a:ext cx="3179464" cy="3179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Picture background">
            <a:extLst>
              <a:ext uri="{FF2B5EF4-FFF2-40B4-BE49-F238E27FC236}">
                <a16:creationId xmlns:a16="http://schemas.microsoft.com/office/drawing/2014/main" id="{49BC0623-EF42-4ED3-96B7-E2CD54AC78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7604" y="2183581"/>
            <a:ext cx="2629618" cy="2629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Picture background">
            <a:extLst>
              <a:ext uri="{FF2B5EF4-FFF2-40B4-BE49-F238E27FC236}">
                <a16:creationId xmlns:a16="http://schemas.microsoft.com/office/drawing/2014/main" id="{137CF00A-78EB-42D1-9C05-38E51B97DB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2227" y="2463919"/>
            <a:ext cx="5342626" cy="3005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964541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Дерево">
  <a:themeElements>
    <a:clrScheme name="Дерево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Дерево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Дерево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TM03090434[[fn=Дерево]]</Template>
  <TotalTime>96</TotalTime>
  <Words>298</Words>
  <Application>Microsoft Office PowerPoint</Application>
  <PresentationFormat>Широкоэкранный</PresentationFormat>
  <Paragraphs>34</Paragraphs>
  <Slides>13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19" baseType="lpstr">
      <vt:lpstr>Arial</vt:lpstr>
      <vt:lpstr>Cambria</vt:lpstr>
      <vt:lpstr>Rockwell</vt:lpstr>
      <vt:lpstr>Rockwell Condensed</vt:lpstr>
      <vt:lpstr>Wingdings</vt:lpstr>
      <vt:lpstr>Дерево</vt:lpstr>
      <vt:lpstr>Почему сизиф был гением?</vt:lpstr>
      <vt:lpstr>Дисклеймер: Небожественная теория происхождения легенды и мифе о сизифе и его труда!  Прошу покинуть помещение, если вас могут обидеть конспирологические теории, подвергающие сомнению божественного происхождения мифа о сизифе.  Никого не хотим обидеть, все совпадения с реальными историями и лицами случайны.</vt:lpstr>
      <vt:lpstr>О чём мы говорим?</vt:lpstr>
      <vt:lpstr>Глубокий анализ</vt:lpstr>
      <vt:lpstr>«Тайна Сизифа»</vt:lpstr>
      <vt:lpstr>Ну Так, а почему же он всё-таки гений?!</vt:lpstr>
      <vt:lpstr>Сизиф как «Неудачный Спидран»</vt:lpstr>
      <vt:lpstr>Сизиф как «Неудачный Спидран»</vt:lpstr>
      <vt:lpstr>Сизиф как гениальный пиар менеджер своего времени</vt:lpstr>
      <vt:lpstr>Презентация PowerPoint</vt:lpstr>
      <vt:lpstr>Сизиф хотел привлечь внимание своей любимой</vt:lpstr>
      <vt:lpstr>Ну и просто «Герой популярных мемов»</vt:lpstr>
      <vt:lpstr>Благодарю за вниМаИИе!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Почему сизиф был гением?</dc:title>
  <dc:creator>Владислав Маслов</dc:creator>
  <cp:lastModifiedBy>Владислав Маслов</cp:lastModifiedBy>
  <cp:revision>34</cp:revision>
  <dcterms:created xsi:type="dcterms:W3CDTF">2025-02-03T14:20:58Z</dcterms:created>
  <dcterms:modified xsi:type="dcterms:W3CDTF">2025-02-03T15:57:32Z</dcterms:modified>
</cp:coreProperties>
</file>